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C2347B9-1580-49AF-83B4-7EFB43C2B9F3}" v="15" dt="2026-06-27T12:54:57.20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21" autoAdjust="0"/>
    <p:restoredTop sz="94660"/>
  </p:normalViewPr>
  <p:slideViewPr>
    <p:cSldViewPr>
      <p:cViewPr>
        <p:scale>
          <a:sx n="125" d="100"/>
          <a:sy n="125" d="100"/>
        </p:scale>
        <p:origin x="396" y="-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4CE5536-F223-D74C-F9C2-CA94023089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8B55F20-8301-A759-97EC-43320DC36D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EBC2874-EF26-0685-81CC-CCD8C7B965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610D0-6F7F-4F87-9CC5-3C798A255CF2}" type="datetimeFigureOut">
              <a:rPr kumimoji="1" lang="ja-JP" altLang="en-US" smtClean="0"/>
              <a:t>2026/7/4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E8AE262-A81E-98D1-79B1-AFE52F579D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6983214-C0FE-F144-B79C-C59C585FD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5AC72-EA75-4B92-9AA7-F36D1CF689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5141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F45A546-2341-C90C-25A3-A22F4E26DE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2C4E949-FC5E-DD97-640D-A4FCA94A2E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FD68484-E49A-D0F5-6E37-6309F27A82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610D0-6F7F-4F87-9CC5-3C798A255CF2}" type="datetimeFigureOut">
              <a:rPr kumimoji="1" lang="ja-JP" altLang="en-US" smtClean="0"/>
              <a:t>2026/7/4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330F451-3EF6-666E-2C3F-67EC7C96E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2E234F3-B326-4394-70B2-9544A6990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5AC72-EA75-4B92-9AA7-F36D1CF689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96864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B8AEEA04-25D7-E899-DD03-D5FC002BDA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F0C79048-F484-9E47-198B-F96BFB8864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809FF41-873B-774C-801E-670068E1F1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610D0-6F7F-4F87-9CC5-3C798A255CF2}" type="datetimeFigureOut">
              <a:rPr kumimoji="1" lang="ja-JP" altLang="en-US" smtClean="0"/>
              <a:t>2026/7/4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705AE68-9B27-6A45-C31B-9EB779820B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CF687FA-964A-D7DA-B0C8-8C7314045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5AC72-EA75-4B92-9AA7-F36D1CF689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12998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051FED2-7CFB-A401-E17F-F5262E7A42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7250E52-9BD1-B65D-667A-479727A49D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74FDAA4-1961-7FBD-3CED-771BB1439C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610D0-6F7F-4F87-9CC5-3C798A255CF2}" type="datetimeFigureOut">
              <a:rPr kumimoji="1" lang="ja-JP" altLang="en-US" smtClean="0"/>
              <a:t>2026/7/4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1E4D438-C391-7439-FAC5-F94D5397E5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7385B4C-7E93-019A-A61C-17219BDE87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5AC72-EA75-4B92-9AA7-F36D1CF689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68931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5AE724B-B3C9-8F6E-8839-6B5939E084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AB1EF86-0C9D-6891-3735-1235497C65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DC7DF6D-0C79-5931-1264-9774EBCAA3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610D0-6F7F-4F87-9CC5-3C798A255CF2}" type="datetimeFigureOut">
              <a:rPr kumimoji="1" lang="ja-JP" altLang="en-US" smtClean="0"/>
              <a:t>2026/7/4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A6CCF1E-9232-9748-FA83-8976481A7B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DA70AF2-556F-4422-D327-9A1F67982D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5AC72-EA75-4B92-9AA7-F36D1CF689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54824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4E7BF76-F162-7BE3-E50C-5422B914F6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6E58832-142D-D839-1324-07C4F70769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08EE1C6-C1B1-7F12-A12C-5AFE435F5A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0D7F286-43AC-B94A-D5E8-EA16347E08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610D0-6F7F-4F87-9CC5-3C798A255CF2}" type="datetimeFigureOut">
              <a:rPr kumimoji="1" lang="ja-JP" altLang="en-US" smtClean="0"/>
              <a:t>2026/7/4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95EEE87-D1C7-7406-6612-9CEEAEC23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4CE6429-770B-BD20-90F2-B395038C8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5AC72-EA75-4B92-9AA7-F36D1CF689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8934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6F8265A-4252-F9D5-D7E2-02EC708E8F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5C41F47-DAA4-9AF9-B372-35BE668AB6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7B6E1C4-93B8-C4D5-7CAF-F732A57F8D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CEB07FD7-F4C4-E638-9FE6-021630B109B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B195F38B-39B6-A564-9C24-37AD93103CD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5FD2CD-2BBF-D462-C960-EB93831548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610D0-6F7F-4F87-9CC5-3C798A255CF2}" type="datetimeFigureOut">
              <a:rPr kumimoji="1" lang="ja-JP" altLang="en-US" smtClean="0"/>
              <a:t>2026/7/4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3A661799-B151-866D-29EE-F10B66EA6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D727C18D-859D-08AB-FE11-129981DB2D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5AC72-EA75-4B92-9AA7-F36D1CF689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21396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8D7185-1C24-A05C-BB6D-22086EFFAD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12E9049C-E0FA-D8A6-DBA2-6F5991970A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610D0-6F7F-4F87-9CC5-3C798A255CF2}" type="datetimeFigureOut">
              <a:rPr kumimoji="1" lang="ja-JP" altLang="en-US" smtClean="0"/>
              <a:t>2026/7/4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B9335EB-BDF4-3A60-0F56-55B95C6F8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F9AE29D6-2736-042A-DA9C-8FACC8B131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5AC72-EA75-4B92-9AA7-F36D1CF689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24648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A3189D4C-F3B0-AFB4-6450-F914C67D43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610D0-6F7F-4F87-9CC5-3C798A255CF2}" type="datetimeFigureOut">
              <a:rPr kumimoji="1" lang="ja-JP" altLang="en-US" smtClean="0"/>
              <a:t>2026/7/4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4773AF2-63F8-BAF7-AD28-5E71E7C40C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22FFE39-B348-3182-44DB-3A2B4E83FC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5AC72-EA75-4B92-9AA7-F36D1CF689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39053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A79338E-2114-D2AE-9865-E886E73AB5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1A67F44-1F5F-9A6C-0120-FAE519BA38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78F328C-CBB3-0A39-9E4B-D55E66BF1D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9253CDE-85DC-81F1-4288-D5CD9DD432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610D0-6F7F-4F87-9CC5-3C798A255CF2}" type="datetimeFigureOut">
              <a:rPr kumimoji="1" lang="ja-JP" altLang="en-US" smtClean="0"/>
              <a:t>2026/7/4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3ECCC10-D588-8E09-1D74-8B3CE3814E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E312BD2-E705-686D-6C7C-381627AE49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5AC72-EA75-4B92-9AA7-F36D1CF689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73515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86F685B-C726-5656-8E06-FB60003E22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102C94A2-6778-F0B5-97E5-5D31E6D209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/>
              <a:t>アイコンをクリックして図を追加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CBA9935-30E3-71DE-0C3C-77AE5FB316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BD18118-B78E-3DD8-7BDC-B5118DB6A3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610D0-6F7F-4F87-9CC5-3C798A255CF2}" type="datetimeFigureOut">
              <a:rPr kumimoji="1" lang="ja-JP" altLang="en-US" smtClean="0"/>
              <a:t>2026/7/4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195C8DB-6B50-023D-7A77-C2C1A97B3E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A7FFC1A-6A81-E1D6-FC1F-EF113B4123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5AC72-EA75-4B92-9AA7-F36D1CF689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0139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F755C439-F52F-C50D-89DF-793D298650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A986A49-0687-A076-8336-C6F6A28223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E276A0F-B2CC-992F-22F2-DD80B063F50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44610D0-6F7F-4F87-9CC5-3C798A255CF2}" type="datetimeFigureOut">
              <a:rPr kumimoji="1" lang="ja-JP" altLang="en-US" smtClean="0"/>
              <a:t>2026/7/4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9983F92-E6D9-2162-C512-A2A5E16772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3CE05B3-6656-D526-944A-874C469155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E65AC72-EA75-4B92-9AA7-F36D1CF689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50952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63F444F9-7902-9A2F-F205-B21C58C7A8B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495520" y="1268760"/>
            <a:ext cx="720000" cy="7200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96F31FB-FC3F-682D-7B4F-76A89A89308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654776" y="1268760"/>
            <a:ext cx="720000" cy="7200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B1EAD102-C1FE-9845-2DB2-661CEB1FA5E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937537" y="1268760"/>
            <a:ext cx="720000" cy="72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DBE5090B-DB08-0FAD-F64A-9252533AB504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215520" y="1268760"/>
            <a:ext cx="720000" cy="72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4B53834F-8BB4-B995-FB26-19B39C10515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775520" y="1268760"/>
            <a:ext cx="720000" cy="7200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2B58C7E1-53B4-FF10-51CC-726AA11D9C4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495520" y="1988760"/>
            <a:ext cx="720000" cy="7200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9960C675-9875-4658-D2E1-81A5AF3293D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654776" y="1988760"/>
            <a:ext cx="720000" cy="7200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D677C7DD-C59E-BE8B-6070-E18F209BD72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937537" y="1988760"/>
            <a:ext cx="720000" cy="7200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1A3BECC9-52ED-05AA-C555-F3CDFC48BA6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215520" y="1988760"/>
            <a:ext cx="720000" cy="7200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正方形/長方形 44">
            <a:extLst>
              <a:ext uri="{FF2B5EF4-FFF2-40B4-BE49-F238E27FC236}">
                <a16:creationId xmlns:a16="http://schemas.microsoft.com/office/drawing/2014/main" id="{F5E4ADBF-8A7B-31B7-FF25-4C37F972AEC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775520" y="1988760"/>
            <a:ext cx="720000" cy="7200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7" name="正方形/長方形 46">
            <a:extLst>
              <a:ext uri="{FF2B5EF4-FFF2-40B4-BE49-F238E27FC236}">
                <a16:creationId xmlns:a16="http://schemas.microsoft.com/office/drawing/2014/main" id="{4D579F0A-A680-09AC-6D0E-66E01656674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495520" y="2709000"/>
            <a:ext cx="720000" cy="7200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正方形/長方形 48">
            <a:extLst>
              <a:ext uri="{FF2B5EF4-FFF2-40B4-BE49-F238E27FC236}">
                <a16:creationId xmlns:a16="http://schemas.microsoft.com/office/drawing/2014/main" id="{F07EF95F-B97D-FC78-5A54-DBAB867CD64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654776" y="2709000"/>
            <a:ext cx="720000" cy="7200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正方形/長方形 50">
            <a:extLst>
              <a:ext uri="{FF2B5EF4-FFF2-40B4-BE49-F238E27FC236}">
                <a16:creationId xmlns:a16="http://schemas.microsoft.com/office/drawing/2014/main" id="{58E20B84-0B79-446A-2163-0ACFE2FFE0B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937537" y="2709000"/>
            <a:ext cx="720000" cy="7200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正方形/長方形 52">
            <a:extLst>
              <a:ext uri="{FF2B5EF4-FFF2-40B4-BE49-F238E27FC236}">
                <a16:creationId xmlns:a16="http://schemas.microsoft.com/office/drawing/2014/main" id="{95040340-4DD2-D5C1-7EB9-9EF65BE5BF2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215520" y="2709000"/>
            <a:ext cx="720000" cy="7200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正方形/長方形 54">
            <a:extLst>
              <a:ext uri="{FF2B5EF4-FFF2-40B4-BE49-F238E27FC236}">
                <a16:creationId xmlns:a16="http://schemas.microsoft.com/office/drawing/2014/main" id="{AA3A48FF-5838-146D-87D4-897D87B0421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775520" y="2709000"/>
            <a:ext cx="720000" cy="7200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正方形/長方形 56">
            <a:extLst>
              <a:ext uri="{FF2B5EF4-FFF2-40B4-BE49-F238E27FC236}">
                <a16:creationId xmlns:a16="http://schemas.microsoft.com/office/drawing/2014/main" id="{35627094-074E-B466-6DE3-8DFBCA54273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495520" y="3428760"/>
            <a:ext cx="720000" cy="72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9" name="正方形/長方形 58">
            <a:extLst>
              <a:ext uri="{FF2B5EF4-FFF2-40B4-BE49-F238E27FC236}">
                <a16:creationId xmlns:a16="http://schemas.microsoft.com/office/drawing/2014/main" id="{B255DB76-2614-31AE-47AC-2F4AE82C2E6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654776" y="3428760"/>
            <a:ext cx="720000" cy="72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1" name="正方形/長方形 60">
            <a:extLst>
              <a:ext uri="{FF2B5EF4-FFF2-40B4-BE49-F238E27FC236}">
                <a16:creationId xmlns:a16="http://schemas.microsoft.com/office/drawing/2014/main" id="{6A7389B9-B3D5-7A23-CA51-515261CCC514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937537" y="3428760"/>
            <a:ext cx="720000" cy="7200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正方形/長方形 62">
            <a:extLst>
              <a:ext uri="{FF2B5EF4-FFF2-40B4-BE49-F238E27FC236}">
                <a16:creationId xmlns:a16="http://schemas.microsoft.com/office/drawing/2014/main" id="{EF718F27-F283-FD2A-59CF-FA57E777529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215520" y="3428760"/>
            <a:ext cx="720000" cy="7200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5" name="正方形/長方形 64">
            <a:extLst>
              <a:ext uri="{FF2B5EF4-FFF2-40B4-BE49-F238E27FC236}">
                <a16:creationId xmlns:a16="http://schemas.microsoft.com/office/drawing/2014/main" id="{6DD9F2F2-31AD-4607-84FA-8C38803DF6B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775520" y="3428760"/>
            <a:ext cx="720000" cy="72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7" name="正方形/長方形 66">
            <a:extLst>
              <a:ext uri="{FF2B5EF4-FFF2-40B4-BE49-F238E27FC236}">
                <a16:creationId xmlns:a16="http://schemas.microsoft.com/office/drawing/2014/main" id="{C9032C8A-F554-FB1F-4389-64AE2F52EAB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495520" y="4148520"/>
            <a:ext cx="720000" cy="72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正方形/長方形 68">
            <a:extLst>
              <a:ext uri="{FF2B5EF4-FFF2-40B4-BE49-F238E27FC236}">
                <a16:creationId xmlns:a16="http://schemas.microsoft.com/office/drawing/2014/main" id="{E6356D5F-B9CF-1757-E3B4-59FF7B48BCF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654776" y="4148520"/>
            <a:ext cx="720000" cy="7200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1" name="正方形/長方形 70">
            <a:extLst>
              <a:ext uri="{FF2B5EF4-FFF2-40B4-BE49-F238E27FC236}">
                <a16:creationId xmlns:a16="http://schemas.microsoft.com/office/drawing/2014/main" id="{DA01B7C6-2EB1-D28B-8873-EC0E30368B9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937537" y="4148520"/>
            <a:ext cx="720000" cy="72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3" name="正方形/長方形 72">
            <a:extLst>
              <a:ext uri="{FF2B5EF4-FFF2-40B4-BE49-F238E27FC236}">
                <a16:creationId xmlns:a16="http://schemas.microsoft.com/office/drawing/2014/main" id="{B275BCBB-F294-AE10-48BC-9608C4BEA914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215520" y="4148520"/>
            <a:ext cx="720000" cy="72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5" name="正方形/長方形 74">
            <a:extLst>
              <a:ext uri="{FF2B5EF4-FFF2-40B4-BE49-F238E27FC236}">
                <a16:creationId xmlns:a16="http://schemas.microsoft.com/office/drawing/2014/main" id="{6831F63D-25CC-18E9-3D30-60B0F01455A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775520" y="4148520"/>
            <a:ext cx="720000" cy="72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7" name="正方形/長方形 76">
            <a:extLst>
              <a:ext uri="{FF2B5EF4-FFF2-40B4-BE49-F238E27FC236}">
                <a16:creationId xmlns:a16="http://schemas.microsoft.com/office/drawing/2014/main" id="{75A2C0E7-E1D2-69EF-AAE7-6260D5773A7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254463" y="1268760"/>
            <a:ext cx="720000" cy="7200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9" name="正方形/長方形 78">
            <a:extLst>
              <a:ext uri="{FF2B5EF4-FFF2-40B4-BE49-F238E27FC236}">
                <a16:creationId xmlns:a16="http://schemas.microsoft.com/office/drawing/2014/main" id="{0292173D-B4D6-C76B-792D-FEEADD74EBFE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0413719" y="1268760"/>
            <a:ext cx="720000" cy="7200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1" name="正方形/長方形 80">
            <a:extLst>
              <a:ext uri="{FF2B5EF4-FFF2-40B4-BE49-F238E27FC236}">
                <a16:creationId xmlns:a16="http://schemas.microsoft.com/office/drawing/2014/main" id="{060E0654-BDBC-B0AB-D04F-12DD53EC61D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696480" y="1268760"/>
            <a:ext cx="720000" cy="72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3" name="正方形/長方形 82">
            <a:extLst>
              <a:ext uri="{FF2B5EF4-FFF2-40B4-BE49-F238E27FC236}">
                <a16:creationId xmlns:a16="http://schemas.microsoft.com/office/drawing/2014/main" id="{296F0352-A5BE-4AEA-9F64-121901E5DD3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974463" y="1268760"/>
            <a:ext cx="720000" cy="72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5" name="正方形/長方形 84">
            <a:extLst>
              <a:ext uri="{FF2B5EF4-FFF2-40B4-BE49-F238E27FC236}">
                <a16:creationId xmlns:a16="http://schemas.microsoft.com/office/drawing/2014/main" id="{A7D4FED5-E146-2EFF-A279-411BFC0E3AF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7534463" y="1268760"/>
            <a:ext cx="720000" cy="7200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7" name="正方形/長方形 86">
            <a:extLst>
              <a:ext uri="{FF2B5EF4-FFF2-40B4-BE49-F238E27FC236}">
                <a16:creationId xmlns:a16="http://schemas.microsoft.com/office/drawing/2014/main" id="{842237A3-A7F3-A49B-4266-DB4CC177B06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254463" y="1988760"/>
            <a:ext cx="720000" cy="7200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9" name="正方形/長方形 88">
            <a:extLst>
              <a:ext uri="{FF2B5EF4-FFF2-40B4-BE49-F238E27FC236}">
                <a16:creationId xmlns:a16="http://schemas.microsoft.com/office/drawing/2014/main" id="{4B5F858F-DCB3-7863-3CDD-574360B602C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0413719" y="1988760"/>
            <a:ext cx="720000" cy="7200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1" name="正方形/長方形 90">
            <a:extLst>
              <a:ext uri="{FF2B5EF4-FFF2-40B4-BE49-F238E27FC236}">
                <a16:creationId xmlns:a16="http://schemas.microsoft.com/office/drawing/2014/main" id="{77E8DFC0-CDE1-7108-6627-DCC21164B6B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696480" y="1988760"/>
            <a:ext cx="720000" cy="7200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3" name="正方形/長方形 92">
            <a:extLst>
              <a:ext uri="{FF2B5EF4-FFF2-40B4-BE49-F238E27FC236}">
                <a16:creationId xmlns:a16="http://schemas.microsoft.com/office/drawing/2014/main" id="{93A482AD-0F98-51B2-95D2-57412DC9153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974463" y="1988760"/>
            <a:ext cx="720000" cy="7200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5" name="正方形/長方形 94">
            <a:extLst>
              <a:ext uri="{FF2B5EF4-FFF2-40B4-BE49-F238E27FC236}">
                <a16:creationId xmlns:a16="http://schemas.microsoft.com/office/drawing/2014/main" id="{2F9C14B8-2940-9D79-4B4D-51A7F721D0A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7534463" y="1988760"/>
            <a:ext cx="720000" cy="7200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7" name="正方形/長方形 96">
            <a:extLst>
              <a:ext uri="{FF2B5EF4-FFF2-40B4-BE49-F238E27FC236}">
                <a16:creationId xmlns:a16="http://schemas.microsoft.com/office/drawing/2014/main" id="{9A072AEF-4775-7E7A-0CD7-C5BEF025CF5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254463" y="2709000"/>
            <a:ext cx="720000" cy="7200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9" name="正方形/長方形 98">
            <a:extLst>
              <a:ext uri="{FF2B5EF4-FFF2-40B4-BE49-F238E27FC236}">
                <a16:creationId xmlns:a16="http://schemas.microsoft.com/office/drawing/2014/main" id="{E64ED3EC-0542-C016-3B61-63F880311244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0413719" y="2709000"/>
            <a:ext cx="720000" cy="7200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1" name="正方形/長方形 100">
            <a:extLst>
              <a:ext uri="{FF2B5EF4-FFF2-40B4-BE49-F238E27FC236}">
                <a16:creationId xmlns:a16="http://schemas.microsoft.com/office/drawing/2014/main" id="{6B782E9D-8606-DCDE-004C-A191DFB7AF5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696480" y="2709000"/>
            <a:ext cx="720000" cy="7200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" name="正方形/長方形 102">
            <a:extLst>
              <a:ext uri="{FF2B5EF4-FFF2-40B4-BE49-F238E27FC236}">
                <a16:creationId xmlns:a16="http://schemas.microsoft.com/office/drawing/2014/main" id="{4F2D0F9C-C29F-8C4B-EED1-36CEC95E704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974463" y="2709000"/>
            <a:ext cx="720000" cy="72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" name="正方形/長方形 104">
            <a:extLst>
              <a:ext uri="{FF2B5EF4-FFF2-40B4-BE49-F238E27FC236}">
                <a16:creationId xmlns:a16="http://schemas.microsoft.com/office/drawing/2014/main" id="{67FC6A63-13E8-89E6-D70E-E6D9F5201F0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7534463" y="2709000"/>
            <a:ext cx="720000" cy="7200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" name="正方形/長方形 106">
            <a:extLst>
              <a:ext uri="{FF2B5EF4-FFF2-40B4-BE49-F238E27FC236}">
                <a16:creationId xmlns:a16="http://schemas.microsoft.com/office/drawing/2014/main" id="{5AB05CB8-B0B2-E717-6923-36AB0A7FD3A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254463" y="3428760"/>
            <a:ext cx="720000" cy="72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" name="正方形/長方形 108">
            <a:extLst>
              <a:ext uri="{FF2B5EF4-FFF2-40B4-BE49-F238E27FC236}">
                <a16:creationId xmlns:a16="http://schemas.microsoft.com/office/drawing/2014/main" id="{3A429689-07BC-2C47-DF50-D66730DC015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0413719" y="3428760"/>
            <a:ext cx="720000" cy="72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" name="正方形/長方形 110">
            <a:extLst>
              <a:ext uri="{FF2B5EF4-FFF2-40B4-BE49-F238E27FC236}">
                <a16:creationId xmlns:a16="http://schemas.microsoft.com/office/drawing/2014/main" id="{4A245117-262D-4860-43FB-247D9216D8B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696480" y="3428760"/>
            <a:ext cx="720000" cy="7200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" name="正方形/長方形 112">
            <a:extLst>
              <a:ext uri="{FF2B5EF4-FFF2-40B4-BE49-F238E27FC236}">
                <a16:creationId xmlns:a16="http://schemas.microsoft.com/office/drawing/2014/main" id="{8B7FA512-B217-BD61-61B2-F59388E1054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974463" y="3428760"/>
            <a:ext cx="720000" cy="7200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" name="正方形/長方形 114">
            <a:extLst>
              <a:ext uri="{FF2B5EF4-FFF2-40B4-BE49-F238E27FC236}">
                <a16:creationId xmlns:a16="http://schemas.microsoft.com/office/drawing/2014/main" id="{0F78F719-5A87-5F39-64ED-93CDBAD4BB8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7534463" y="3428760"/>
            <a:ext cx="720000" cy="72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" name="正方形/長方形 116">
            <a:extLst>
              <a:ext uri="{FF2B5EF4-FFF2-40B4-BE49-F238E27FC236}">
                <a16:creationId xmlns:a16="http://schemas.microsoft.com/office/drawing/2014/main" id="{37F932CA-19DC-3CB8-26BB-20469D6BCCE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254463" y="4148520"/>
            <a:ext cx="720000" cy="72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" name="正方形/長方形 118">
            <a:extLst>
              <a:ext uri="{FF2B5EF4-FFF2-40B4-BE49-F238E27FC236}">
                <a16:creationId xmlns:a16="http://schemas.microsoft.com/office/drawing/2014/main" id="{51BEFA16-3EAD-22DD-72DB-204369099A4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0413719" y="4148520"/>
            <a:ext cx="720000" cy="7200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" name="正方形/長方形 120">
            <a:extLst>
              <a:ext uri="{FF2B5EF4-FFF2-40B4-BE49-F238E27FC236}">
                <a16:creationId xmlns:a16="http://schemas.microsoft.com/office/drawing/2014/main" id="{19D5318E-A55B-20FD-69C3-94567DD1FA4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696480" y="4148520"/>
            <a:ext cx="720000" cy="72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" name="正方形/長方形 122">
            <a:extLst>
              <a:ext uri="{FF2B5EF4-FFF2-40B4-BE49-F238E27FC236}">
                <a16:creationId xmlns:a16="http://schemas.microsoft.com/office/drawing/2014/main" id="{8D9E5A18-F1D9-2BAD-7BD7-ED7399D0C5F4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974463" y="4148520"/>
            <a:ext cx="720000" cy="72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" name="正方形/長方形 124">
            <a:extLst>
              <a:ext uri="{FF2B5EF4-FFF2-40B4-BE49-F238E27FC236}">
                <a16:creationId xmlns:a16="http://schemas.microsoft.com/office/drawing/2014/main" id="{1F697504-A6F0-E410-C345-F312F0BAAB6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7534463" y="4148520"/>
            <a:ext cx="720000" cy="72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" name="四角形: 角を丸くする 125">
            <a:extLst>
              <a:ext uri="{FF2B5EF4-FFF2-40B4-BE49-F238E27FC236}">
                <a16:creationId xmlns:a16="http://schemas.microsoft.com/office/drawing/2014/main" id="{0AD82D0B-793E-A895-19E1-2EDBC072E182}"/>
              </a:ext>
            </a:extLst>
          </p:cNvPr>
          <p:cNvSpPr/>
          <p:nvPr/>
        </p:nvSpPr>
        <p:spPr>
          <a:xfrm>
            <a:off x="2351584" y="1844824"/>
            <a:ext cx="2448272" cy="2448272"/>
          </a:xfrm>
          <a:prstGeom prst="roundRect">
            <a:avLst/>
          </a:prstGeom>
          <a:noFill/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" name="テキスト ボックス 126">
            <a:extLst>
              <a:ext uri="{FF2B5EF4-FFF2-40B4-BE49-F238E27FC236}">
                <a16:creationId xmlns:a16="http://schemas.microsoft.com/office/drawing/2014/main" id="{BB9D4F07-5EBF-48E0-F45D-F1739CC7A24B}"/>
              </a:ext>
            </a:extLst>
          </p:cNvPr>
          <p:cNvSpPr txBox="1"/>
          <p:nvPr/>
        </p:nvSpPr>
        <p:spPr>
          <a:xfrm>
            <a:off x="3588766" y="1547460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 dirty="0"/>
              <a:t>カーネル</a:t>
            </a:r>
          </a:p>
        </p:txBody>
      </p:sp>
      <p:sp>
        <p:nvSpPr>
          <p:cNvPr id="128" name="矢印: 右 127">
            <a:extLst>
              <a:ext uri="{FF2B5EF4-FFF2-40B4-BE49-F238E27FC236}">
                <a16:creationId xmlns:a16="http://schemas.microsoft.com/office/drawing/2014/main" id="{CD1D5164-E84B-AD33-D545-2387648F5336}"/>
              </a:ext>
            </a:extLst>
          </p:cNvPr>
          <p:cNvSpPr/>
          <p:nvPr/>
        </p:nvSpPr>
        <p:spPr>
          <a:xfrm>
            <a:off x="5950127" y="2708840"/>
            <a:ext cx="1007048" cy="720240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96089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2E1C6F-2D24-BD54-BE1D-7A394E87C6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A1DB9094-3383-823F-98D7-612EECC1972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495520" y="1268760"/>
            <a:ext cx="720000" cy="7200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AB23D1C5-4D34-ACC6-AEA7-4477222CEEE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654776" y="1268760"/>
            <a:ext cx="720000" cy="7200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759466AB-A684-1A51-83FB-8206C68A6EE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937537" y="1268760"/>
            <a:ext cx="720000" cy="72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AFA506BE-D9BF-2052-5A74-A9B83BEF388E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215520" y="1268760"/>
            <a:ext cx="720000" cy="72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0B8C6FB9-6CDF-F3F8-8FD2-313B819D350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775520" y="1268760"/>
            <a:ext cx="720000" cy="7200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C1239052-A7A9-4AA3-0730-002A7FA0CEA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495520" y="1988760"/>
            <a:ext cx="720000" cy="72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1CA8F582-5164-1B57-F1DC-690C0A7B9A3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654776" y="1988760"/>
            <a:ext cx="720000" cy="7200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88177BA4-6920-CDDE-0BDB-C338B355C4D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937537" y="1988760"/>
            <a:ext cx="720000" cy="72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488799D0-3E11-DE78-C10C-D51FADA3732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215520" y="1988760"/>
            <a:ext cx="720000" cy="72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正方形/長方形 44">
            <a:extLst>
              <a:ext uri="{FF2B5EF4-FFF2-40B4-BE49-F238E27FC236}">
                <a16:creationId xmlns:a16="http://schemas.microsoft.com/office/drawing/2014/main" id="{3EAE8E1E-1071-6281-8637-D4E4D5D92D5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775520" y="1988760"/>
            <a:ext cx="720000" cy="7200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7" name="正方形/長方形 46">
            <a:extLst>
              <a:ext uri="{FF2B5EF4-FFF2-40B4-BE49-F238E27FC236}">
                <a16:creationId xmlns:a16="http://schemas.microsoft.com/office/drawing/2014/main" id="{6B4532A8-3219-8A56-A26E-AF81F9561AC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495520" y="2709000"/>
            <a:ext cx="720000" cy="72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正方形/長方形 48">
            <a:extLst>
              <a:ext uri="{FF2B5EF4-FFF2-40B4-BE49-F238E27FC236}">
                <a16:creationId xmlns:a16="http://schemas.microsoft.com/office/drawing/2014/main" id="{6C3F17CA-20A3-A204-65EB-4ABD35732F1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654776" y="2709000"/>
            <a:ext cx="720000" cy="7200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正方形/長方形 50">
            <a:extLst>
              <a:ext uri="{FF2B5EF4-FFF2-40B4-BE49-F238E27FC236}">
                <a16:creationId xmlns:a16="http://schemas.microsoft.com/office/drawing/2014/main" id="{D6366F89-5348-4DDC-B3CE-DF36B5040EA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937537" y="2709000"/>
            <a:ext cx="720000" cy="72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正方形/長方形 52">
            <a:extLst>
              <a:ext uri="{FF2B5EF4-FFF2-40B4-BE49-F238E27FC236}">
                <a16:creationId xmlns:a16="http://schemas.microsoft.com/office/drawing/2014/main" id="{F626F119-1BC4-95CD-665D-9923C457692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215520" y="2709000"/>
            <a:ext cx="720000" cy="72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正方形/長方形 54">
            <a:extLst>
              <a:ext uri="{FF2B5EF4-FFF2-40B4-BE49-F238E27FC236}">
                <a16:creationId xmlns:a16="http://schemas.microsoft.com/office/drawing/2014/main" id="{F3077CC0-5556-8CE1-78C9-E49805DCFAE4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775520" y="2709000"/>
            <a:ext cx="720000" cy="72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正方形/長方形 56">
            <a:extLst>
              <a:ext uri="{FF2B5EF4-FFF2-40B4-BE49-F238E27FC236}">
                <a16:creationId xmlns:a16="http://schemas.microsoft.com/office/drawing/2014/main" id="{41442F7D-04A8-9BDC-ED69-D0300CA89BB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495520" y="3428760"/>
            <a:ext cx="720000" cy="72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9" name="正方形/長方形 58">
            <a:extLst>
              <a:ext uri="{FF2B5EF4-FFF2-40B4-BE49-F238E27FC236}">
                <a16:creationId xmlns:a16="http://schemas.microsoft.com/office/drawing/2014/main" id="{7AC9A223-C28C-6AEA-B17D-A32D0FBDC23E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654776" y="3428760"/>
            <a:ext cx="720000" cy="7200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1" name="正方形/長方形 60">
            <a:extLst>
              <a:ext uri="{FF2B5EF4-FFF2-40B4-BE49-F238E27FC236}">
                <a16:creationId xmlns:a16="http://schemas.microsoft.com/office/drawing/2014/main" id="{56F1C60B-C912-2427-7BF6-0102D9B0194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937537" y="3428760"/>
            <a:ext cx="720000" cy="7200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正方形/長方形 62">
            <a:extLst>
              <a:ext uri="{FF2B5EF4-FFF2-40B4-BE49-F238E27FC236}">
                <a16:creationId xmlns:a16="http://schemas.microsoft.com/office/drawing/2014/main" id="{F657B555-E8BF-79EB-EE77-CEB1EA08E44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215520" y="3428760"/>
            <a:ext cx="720000" cy="72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5" name="正方形/長方形 64">
            <a:extLst>
              <a:ext uri="{FF2B5EF4-FFF2-40B4-BE49-F238E27FC236}">
                <a16:creationId xmlns:a16="http://schemas.microsoft.com/office/drawing/2014/main" id="{09E1BD7E-E788-9FCF-2C7D-83EE4D212BD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775520" y="3428760"/>
            <a:ext cx="720000" cy="72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7" name="正方形/長方形 66">
            <a:extLst>
              <a:ext uri="{FF2B5EF4-FFF2-40B4-BE49-F238E27FC236}">
                <a16:creationId xmlns:a16="http://schemas.microsoft.com/office/drawing/2014/main" id="{6B506218-D8F3-2BB9-2953-E7F549E96CC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495520" y="4148520"/>
            <a:ext cx="720000" cy="72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正方形/長方形 68">
            <a:extLst>
              <a:ext uri="{FF2B5EF4-FFF2-40B4-BE49-F238E27FC236}">
                <a16:creationId xmlns:a16="http://schemas.microsoft.com/office/drawing/2014/main" id="{A8F23EA8-5640-5870-54C0-78E44236777E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654776" y="4148520"/>
            <a:ext cx="720000" cy="7200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1" name="正方形/長方形 70">
            <a:extLst>
              <a:ext uri="{FF2B5EF4-FFF2-40B4-BE49-F238E27FC236}">
                <a16:creationId xmlns:a16="http://schemas.microsoft.com/office/drawing/2014/main" id="{0CB0207B-A17A-F7DA-4305-C621BD33382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937537" y="4148520"/>
            <a:ext cx="720000" cy="7200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3" name="正方形/長方形 72">
            <a:extLst>
              <a:ext uri="{FF2B5EF4-FFF2-40B4-BE49-F238E27FC236}">
                <a16:creationId xmlns:a16="http://schemas.microsoft.com/office/drawing/2014/main" id="{F6D9A10E-CC30-E5D5-86E3-1B534A76E1A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215520" y="4148520"/>
            <a:ext cx="720000" cy="72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5" name="正方形/長方形 74">
            <a:extLst>
              <a:ext uri="{FF2B5EF4-FFF2-40B4-BE49-F238E27FC236}">
                <a16:creationId xmlns:a16="http://schemas.microsoft.com/office/drawing/2014/main" id="{2604B2D6-2269-2216-6A3F-D29748DD820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775520" y="4148520"/>
            <a:ext cx="720000" cy="72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7" name="正方形/長方形 76">
            <a:extLst>
              <a:ext uri="{FF2B5EF4-FFF2-40B4-BE49-F238E27FC236}">
                <a16:creationId xmlns:a16="http://schemas.microsoft.com/office/drawing/2014/main" id="{4303E8F1-501D-90BB-0D20-5879E3B7F81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254463" y="1268760"/>
            <a:ext cx="720000" cy="7200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9" name="正方形/長方形 78">
            <a:extLst>
              <a:ext uri="{FF2B5EF4-FFF2-40B4-BE49-F238E27FC236}">
                <a16:creationId xmlns:a16="http://schemas.microsoft.com/office/drawing/2014/main" id="{40C25D12-946A-42D4-3570-883E6C60C84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0413719" y="1268760"/>
            <a:ext cx="720000" cy="7200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1" name="正方形/長方形 80">
            <a:extLst>
              <a:ext uri="{FF2B5EF4-FFF2-40B4-BE49-F238E27FC236}">
                <a16:creationId xmlns:a16="http://schemas.microsoft.com/office/drawing/2014/main" id="{82044AA2-B279-0B63-65F9-7B745AE5DE3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696480" y="1268760"/>
            <a:ext cx="720000" cy="72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3" name="正方形/長方形 82">
            <a:extLst>
              <a:ext uri="{FF2B5EF4-FFF2-40B4-BE49-F238E27FC236}">
                <a16:creationId xmlns:a16="http://schemas.microsoft.com/office/drawing/2014/main" id="{546D2B7F-53A9-67F6-CB97-EF205B94453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974463" y="1268760"/>
            <a:ext cx="720000" cy="72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5" name="正方形/長方形 84">
            <a:extLst>
              <a:ext uri="{FF2B5EF4-FFF2-40B4-BE49-F238E27FC236}">
                <a16:creationId xmlns:a16="http://schemas.microsoft.com/office/drawing/2014/main" id="{FCC37485-695B-F8B6-2101-644D332215B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7534463" y="1268760"/>
            <a:ext cx="720000" cy="7200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7" name="正方形/長方形 86">
            <a:extLst>
              <a:ext uri="{FF2B5EF4-FFF2-40B4-BE49-F238E27FC236}">
                <a16:creationId xmlns:a16="http://schemas.microsoft.com/office/drawing/2014/main" id="{7BC7A1ED-6575-D740-7ACB-1BDB7101F68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254463" y="1988760"/>
            <a:ext cx="720000" cy="72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9" name="正方形/長方形 88">
            <a:extLst>
              <a:ext uri="{FF2B5EF4-FFF2-40B4-BE49-F238E27FC236}">
                <a16:creationId xmlns:a16="http://schemas.microsoft.com/office/drawing/2014/main" id="{1DAEF46D-9FE2-2534-8475-54942C4498B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0413719" y="1988760"/>
            <a:ext cx="720000" cy="7200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1" name="正方形/長方形 90">
            <a:extLst>
              <a:ext uri="{FF2B5EF4-FFF2-40B4-BE49-F238E27FC236}">
                <a16:creationId xmlns:a16="http://schemas.microsoft.com/office/drawing/2014/main" id="{EA447C01-F84C-DDA4-F47F-B4C70A06F5C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696480" y="1988760"/>
            <a:ext cx="720000" cy="72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3" name="正方形/長方形 92">
            <a:extLst>
              <a:ext uri="{FF2B5EF4-FFF2-40B4-BE49-F238E27FC236}">
                <a16:creationId xmlns:a16="http://schemas.microsoft.com/office/drawing/2014/main" id="{FBC56FB9-D4B0-398F-D4CE-CA4824AC162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974463" y="1988760"/>
            <a:ext cx="720000" cy="72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5" name="正方形/長方形 94">
            <a:extLst>
              <a:ext uri="{FF2B5EF4-FFF2-40B4-BE49-F238E27FC236}">
                <a16:creationId xmlns:a16="http://schemas.microsoft.com/office/drawing/2014/main" id="{BFAB0B7E-DD2C-5DE9-DA83-80957739F13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7534463" y="1988760"/>
            <a:ext cx="720000" cy="7200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7" name="正方形/長方形 96">
            <a:extLst>
              <a:ext uri="{FF2B5EF4-FFF2-40B4-BE49-F238E27FC236}">
                <a16:creationId xmlns:a16="http://schemas.microsoft.com/office/drawing/2014/main" id="{8B013C79-B1DC-863A-204F-2E8FB07AE35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254463" y="2709000"/>
            <a:ext cx="720000" cy="72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9" name="正方形/長方形 98">
            <a:extLst>
              <a:ext uri="{FF2B5EF4-FFF2-40B4-BE49-F238E27FC236}">
                <a16:creationId xmlns:a16="http://schemas.microsoft.com/office/drawing/2014/main" id="{5F9389C7-1270-FF1A-6857-816E48B383CE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0413719" y="2709000"/>
            <a:ext cx="720000" cy="7200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1" name="正方形/長方形 100">
            <a:extLst>
              <a:ext uri="{FF2B5EF4-FFF2-40B4-BE49-F238E27FC236}">
                <a16:creationId xmlns:a16="http://schemas.microsoft.com/office/drawing/2014/main" id="{0C7FCF98-1ED1-9EDE-2A05-D53EAEB9467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696480" y="2709000"/>
            <a:ext cx="720000" cy="72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" name="正方形/長方形 102">
            <a:extLst>
              <a:ext uri="{FF2B5EF4-FFF2-40B4-BE49-F238E27FC236}">
                <a16:creationId xmlns:a16="http://schemas.microsoft.com/office/drawing/2014/main" id="{98F1D3C6-A3B4-2684-9911-952595C1794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974463" y="2709000"/>
            <a:ext cx="720000" cy="7200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" name="正方形/長方形 104">
            <a:extLst>
              <a:ext uri="{FF2B5EF4-FFF2-40B4-BE49-F238E27FC236}">
                <a16:creationId xmlns:a16="http://schemas.microsoft.com/office/drawing/2014/main" id="{258DA0EF-496B-1CA5-E23C-937351D8BE8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7534463" y="2709000"/>
            <a:ext cx="720000" cy="72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" name="正方形/長方形 106">
            <a:extLst>
              <a:ext uri="{FF2B5EF4-FFF2-40B4-BE49-F238E27FC236}">
                <a16:creationId xmlns:a16="http://schemas.microsoft.com/office/drawing/2014/main" id="{A88903DC-F3EB-C969-A89E-3B18935B3D0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254463" y="3428760"/>
            <a:ext cx="720000" cy="72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" name="正方形/長方形 108">
            <a:extLst>
              <a:ext uri="{FF2B5EF4-FFF2-40B4-BE49-F238E27FC236}">
                <a16:creationId xmlns:a16="http://schemas.microsoft.com/office/drawing/2014/main" id="{BC1048C4-D857-1F77-D2A1-F97D8F63534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0413719" y="3428760"/>
            <a:ext cx="720000" cy="7200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" name="正方形/長方形 110">
            <a:extLst>
              <a:ext uri="{FF2B5EF4-FFF2-40B4-BE49-F238E27FC236}">
                <a16:creationId xmlns:a16="http://schemas.microsoft.com/office/drawing/2014/main" id="{E635201F-942F-75F9-AB07-2BB25FE94B7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696480" y="3428760"/>
            <a:ext cx="720000" cy="7200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" name="正方形/長方形 112">
            <a:extLst>
              <a:ext uri="{FF2B5EF4-FFF2-40B4-BE49-F238E27FC236}">
                <a16:creationId xmlns:a16="http://schemas.microsoft.com/office/drawing/2014/main" id="{95329B57-F891-B3C6-590E-8B2AC6ADF9A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974463" y="3428760"/>
            <a:ext cx="720000" cy="72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" name="正方形/長方形 114">
            <a:extLst>
              <a:ext uri="{FF2B5EF4-FFF2-40B4-BE49-F238E27FC236}">
                <a16:creationId xmlns:a16="http://schemas.microsoft.com/office/drawing/2014/main" id="{F72F95B8-B192-6D51-39E2-82BCF7A3DE5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7534463" y="3428760"/>
            <a:ext cx="720000" cy="72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" name="正方形/長方形 116">
            <a:extLst>
              <a:ext uri="{FF2B5EF4-FFF2-40B4-BE49-F238E27FC236}">
                <a16:creationId xmlns:a16="http://schemas.microsoft.com/office/drawing/2014/main" id="{ECB46807-9A9E-A839-CDE2-1DC1D6DF412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254463" y="4148520"/>
            <a:ext cx="720000" cy="72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" name="正方形/長方形 118">
            <a:extLst>
              <a:ext uri="{FF2B5EF4-FFF2-40B4-BE49-F238E27FC236}">
                <a16:creationId xmlns:a16="http://schemas.microsoft.com/office/drawing/2014/main" id="{F85C0728-EB46-A62E-72B2-97C94C6DEB0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0413719" y="4148520"/>
            <a:ext cx="720000" cy="7200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" name="正方形/長方形 120">
            <a:extLst>
              <a:ext uri="{FF2B5EF4-FFF2-40B4-BE49-F238E27FC236}">
                <a16:creationId xmlns:a16="http://schemas.microsoft.com/office/drawing/2014/main" id="{7D19A5B0-EB03-53C6-3AB1-A45F41BFB96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696480" y="4148520"/>
            <a:ext cx="720000" cy="7200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" name="正方形/長方形 122">
            <a:extLst>
              <a:ext uri="{FF2B5EF4-FFF2-40B4-BE49-F238E27FC236}">
                <a16:creationId xmlns:a16="http://schemas.microsoft.com/office/drawing/2014/main" id="{8D3912C4-9CCE-E712-7B1E-CC7344D96F6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974463" y="4148520"/>
            <a:ext cx="720000" cy="72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" name="正方形/長方形 124">
            <a:extLst>
              <a:ext uri="{FF2B5EF4-FFF2-40B4-BE49-F238E27FC236}">
                <a16:creationId xmlns:a16="http://schemas.microsoft.com/office/drawing/2014/main" id="{B5648551-3C42-7D45-5EFA-8621F6B37C0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7534463" y="4148520"/>
            <a:ext cx="720000" cy="72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" name="四角形: 角を丸くする 125">
            <a:extLst>
              <a:ext uri="{FF2B5EF4-FFF2-40B4-BE49-F238E27FC236}">
                <a16:creationId xmlns:a16="http://schemas.microsoft.com/office/drawing/2014/main" id="{D955935A-2845-4B54-1383-411694B1C534}"/>
              </a:ext>
            </a:extLst>
          </p:cNvPr>
          <p:cNvSpPr/>
          <p:nvPr/>
        </p:nvSpPr>
        <p:spPr>
          <a:xfrm>
            <a:off x="2351584" y="1844824"/>
            <a:ext cx="2448272" cy="2448272"/>
          </a:xfrm>
          <a:prstGeom prst="roundRect">
            <a:avLst/>
          </a:prstGeom>
          <a:noFill/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" name="テキスト ボックス 126">
            <a:extLst>
              <a:ext uri="{FF2B5EF4-FFF2-40B4-BE49-F238E27FC236}">
                <a16:creationId xmlns:a16="http://schemas.microsoft.com/office/drawing/2014/main" id="{D700DCA6-0384-01B0-A6B3-2B9B802D868D}"/>
              </a:ext>
            </a:extLst>
          </p:cNvPr>
          <p:cNvSpPr txBox="1"/>
          <p:nvPr/>
        </p:nvSpPr>
        <p:spPr>
          <a:xfrm>
            <a:off x="3588766" y="1547460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 dirty="0"/>
              <a:t>カーネル</a:t>
            </a:r>
          </a:p>
        </p:txBody>
      </p:sp>
      <p:sp>
        <p:nvSpPr>
          <p:cNvPr id="128" name="矢印: 右 127">
            <a:extLst>
              <a:ext uri="{FF2B5EF4-FFF2-40B4-BE49-F238E27FC236}">
                <a16:creationId xmlns:a16="http://schemas.microsoft.com/office/drawing/2014/main" id="{0505B64A-A2B0-E6A2-EBA9-F3F7340D2FDB}"/>
              </a:ext>
            </a:extLst>
          </p:cNvPr>
          <p:cNvSpPr/>
          <p:nvPr/>
        </p:nvSpPr>
        <p:spPr>
          <a:xfrm>
            <a:off x="5950127" y="2708840"/>
            <a:ext cx="1007048" cy="720240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60029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ユーザー定義 1">
      <a:majorFont>
        <a:latin typeface="Segoe UI Light"/>
        <a:ea typeface="Noto Sans JP Light"/>
        <a:cs typeface=""/>
      </a:majorFont>
      <a:minorFont>
        <a:latin typeface="Segoe UI"/>
        <a:ea typeface="Noto Sans JP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20260630_論文紹介.pptx" id="{D2A005CA-39A1-4A30-AD42-BE3860B8372D}" vid="{61DA9203-A013-40F7-B933-1BA4470A53E3}"/>
    </a:ext>
  </a:extLst>
</a:theme>
</file>

<file path=docMetadata/LabelInfo.xml><?xml version="1.0" encoding="utf-8"?>
<clbl:labelList xmlns:clbl="http://schemas.microsoft.com/office/2020/mipLabelMetadata">
  <clbl:label id="{72fe835d-5e95-4512-8ae0-a7b38af25fc8}" enabled="0" method="" siteId="{72fe835d-5e95-4512-8ae0-a7b38af25fc8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NotoSans_Segoe</Template>
  <TotalTime>67</TotalTime>
  <Words>2</Words>
  <Application>Microsoft Office PowerPoint</Application>
  <PresentationFormat>ワイド画面</PresentationFormat>
  <Paragraphs>2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Arial</vt:lpstr>
      <vt:lpstr>Segoe UI</vt:lpstr>
      <vt:lpstr>Segoe UI Light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22330野口_群馬</dc:creator>
  <cp:lastModifiedBy>22330野口_群馬</cp:lastModifiedBy>
  <cp:revision>1</cp:revision>
  <dcterms:created xsi:type="dcterms:W3CDTF">2026-07-04T06:49:56Z</dcterms:created>
  <dcterms:modified xsi:type="dcterms:W3CDTF">2026-07-04T07:57:26Z</dcterms:modified>
</cp:coreProperties>
</file>